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0" r:id="rId4"/>
    <p:sldId id="271" r:id="rId5"/>
    <p:sldId id="267" r:id="rId6"/>
    <p:sldId id="268" r:id="rId7"/>
    <p:sldId id="26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3E44"/>
    <a:srgbClr val="AA3D40"/>
    <a:srgbClr val="0D8697"/>
    <a:srgbClr val="C6247A"/>
    <a:srgbClr val="C52378"/>
    <a:srgbClr val="98124D"/>
    <a:srgbClr val="853E5B"/>
    <a:srgbClr val="F94900"/>
    <a:srgbClr val="613125"/>
    <a:srgbClr val="AC18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>
        <p:scale>
          <a:sx n="86" d="100"/>
          <a:sy n="86" d="100"/>
        </p:scale>
        <p:origin x="-16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440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782" y="936983"/>
            <a:ext cx="755977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7556" y="4572495"/>
            <a:ext cx="7947182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Фёдор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Кузьмич Попов — красноармеец, </a:t>
            </a: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Герой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Советского Союза.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льбимая мамуля\Desktop\Киноуроки\Безымянный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" r="14423" b="8547"/>
          <a:stretch/>
        </p:blipFill>
        <p:spPr bwMode="auto">
          <a:xfrm>
            <a:off x="1526066" y="645265"/>
            <a:ext cx="6210162" cy="392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9540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042" y="434698"/>
            <a:ext cx="5496552" cy="378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3238" y="4149079"/>
            <a:ext cx="8820472" cy="4078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 smtClean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декабря 1921 г. в </a:t>
            </a:r>
            <a:r>
              <a:rPr lang="ru-RU" sz="17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Батаринском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наслеге ныне </a:t>
            </a:r>
            <a:r>
              <a:rPr lang="ru-RU" sz="17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улуса в крестьянской семье Поповых родился сын Федор. В семье было 7 детей, он был шестым ребёнком и младшим из сыновей. </a:t>
            </a:r>
            <a:b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Кузьма </a:t>
            </a:r>
            <a:r>
              <a:rPr lang="ru-RU" sz="17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Самсонович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малых лет приучал детей к труду. Мальчики были первыми помощниками отца во всех хозяйственных делах. Федя с 7-летнего возраста ходил с отцом на охоту и рыбную ловлю.  В школу пошёл в 1931 г. в 10 лет, когда начал осуществляться закон о всеобуче. Он ходил в школу из отдалённого </a:t>
            </a:r>
            <a:r>
              <a:rPr lang="ru-RU" sz="17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аласа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ежедневно преодолевая пешком 7 километров и столько же обратно. </a:t>
            </a: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 smtClean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6" charset="0"/>
              </a:rPr>
              <a:t>     </a:t>
            </a:r>
            <a:endParaRPr lang="ru-RU" b="1" cap="all" dirty="0" smtClean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6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89" t="2595" r="54735" b="34046"/>
          <a:stretch>
            <a:fillRect/>
          </a:stretch>
        </p:blipFill>
        <p:spPr bwMode="auto">
          <a:xfrm>
            <a:off x="765386" y="1287934"/>
            <a:ext cx="36004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39399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" charset="0"/>
              </a:rPr>
              <a:t>24 июня 1942 году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" charset="0"/>
              </a:rPr>
              <a:t> родные провожают на фронт Ф. К. Попова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5786" y="1179211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</a:rPr>
              <a:t>В 1942 году был призван в Красную Армию.  В том же году был направлен на фронт.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930" y="5420072"/>
            <a:ext cx="83614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Покидая отчий дом и родной наслег, Федор оставил о себе в день отъезда память: на живописной поляне неподалеку от родного дома он </a:t>
            </a:r>
            <a:r>
              <a:rPr lang="ru-RU" sz="1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установил</a:t>
            </a:r>
          </a:p>
          <a:p>
            <a:r>
              <a:rPr lang="ru-RU" sz="1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3-х метровый столб из ствола лиственницы («</a:t>
            </a:r>
            <a:r>
              <a:rPr lang="ru-RU" sz="19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Кэриэс</a:t>
            </a:r>
            <a:r>
              <a:rPr lang="ru-RU" sz="1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9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остоолбо</a:t>
            </a:r>
            <a:r>
              <a:rPr lang="ru-RU" sz="19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»).</a:t>
            </a:r>
            <a:r>
              <a:rPr lang="ru-RU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dirty="0"/>
          </a:p>
        </p:txBody>
      </p:sp>
      <p:pic>
        <p:nvPicPr>
          <p:cNvPr id="1026" name="Picture 2" descr="C:\Users\льбимая мамуля\Desktop\Киноуроки\Безымянны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4" r="11827" b="12650"/>
          <a:stretch/>
        </p:blipFill>
        <p:spPr bwMode="auto">
          <a:xfrm>
            <a:off x="4778648" y="2748871"/>
            <a:ext cx="3588096" cy="260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4398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8364"/>
          <a:stretch/>
        </p:blipFill>
        <p:spPr bwMode="auto">
          <a:xfrm>
            <a:off x="1015231" y="764704"/>
            <a:ext cx="4143375" cy="2969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34756" y="859954"/>
            <a:ext cx="3744416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charset="0"/>
              </a:rPr>
              <a:t>     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Своими смелыми действиями способствовал преодолению реки другими стрелковыми подразделениями полка: в рукопашной схватке в траншее врага уничтожил до 50 солдат и офицеров противника и удерживал плацдарм до переправы основных сил.</a:t>
            </a: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    В бою 11 октября 1943 года был смертельно ранен и через два дня 13 октября скончался от полученных ран.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782" y="3951982"/>
            <a:ext cx="4267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E3B30"/>
                </a:solidFill>
                <a:latin typeface="Franklin Gothic Book" charset="0"/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Стрелок 3-й стрелковой роты 467-го стрелкового полка (81-я стрелковая дивизия, 61-я армия, Центральный фронт) рядовой Фёдор Попов одним из первых в полку в составе отделения 1 октября 1943 года переправился через реку Днепр у деревни Глушец.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12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775" r="36328"/>
          <a:stretch>
            <a:fillRect/>
          </a:stretch>
        </p:blipFill>
        <p:spPr bwMode="auto">
          <a:xfrm>
            <a:off x="1214445" y="541839"/>
            <a:ext cx="223224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5856" y="633081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школа № 20 г.Якутска имела давние связи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родиной героя Советского Союза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Ф.К.Попова. В 1972 году администрация совхоза им.Байкалова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подарила бронзовый бюст Ф.К.Попова школе. 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2003 г.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 было присвоено имя Героя. 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Бюст был установлен в сквере возле школы.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721" y="504698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 Федору Попову находится на родине,  в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Мегино-Кангаласском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улусе, селе Майя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33" t="9610" r="40709"/>
          <a:stretch/>
        </p:blipFill>
        <p:spPr bwMode="auto">
          <a:xfrm>
            <a:off x="3568752" y="2835897"/>
            <a:ext cx="1863969" cy="352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39000" y="4585318"/>
            <a:ext cx="2625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Бюст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героя Советского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Союза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Ф.К.Попова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2638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77" y="398584"/>
            <a:ext cx="8288215" cy="604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615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279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DNA7 X86</cp:lastModifiedBy>
  <cp:revision>111</cp:revision>
  <dcterms:created xsi:type="dcterms:W3CDTF">2013-11-19T05:52:05Z</dcterms:created>
  <dcterms:modified xsi:type="dcterms:W3CDTF">2007-12-31T15:03:48Z</dcterms:modified>
</cp:coreProperties>
</file>